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ensor.ru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Интернет – зло или…?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Подготовила:</a:t>
            </a:r>
          </a:p>
          <a:p>
            <a:r>
              <a:rPr lang="ru-RU" dirty="0" err="1" smtClean="0"/>
              <a:t>Городскова</a:t>
            </a:r>
            <a:endParaRPr lang="ru-RU" dirty="0" smtClean="0"/>
          </a:p>
          <a:p>
            <a:r>
              <a:rPr lang="ru-RU" dirty="0" smtClean="0"/>
              <a:t> Елена Владимировна</a:t>
            </a:r>
          </a:p>
          <a:p>
            <a:endParaRPr lang="ru-RU" dirty="0" smtClean="0"/>
          </a:p>
          <a:p>
            <a:r>
              <a:rPr lang="ru-RU" u="sng" dirty="0" smtClean="0"/>
              <a:t>Должность:</a:t>
            </a:r>
          </a:p>
          <a:p>
            <a:r>
              <a:rPr lang="ru-RU" dirty="0" smtClean="0"/>
              <a:t>Библиотекарь</a:t>
            </a:r>
          </a:p>
          <a:p>
            <a:endParaRPr lang="ru-RU" dirty="0" smtClean="0"/>
          </a:p>
          <a:p>
            <a:r>
              <a:rPr lang="ru-RU" u="sng" dirty="0" smtClean="0"/>
              <a:t>Возраст учащихся:</a:t>
            </a:r>
            <a:r>
              <a:rPr lang="ru-RU" dirty="0" smtClean="0"/>
              <a:t> </a:t>
            </a:r>
          </a:p>
          <a:p>
            <a:r>
              <a:rPr lang="ru-RU" dirty="0" smtClean="0"/>
              <a:t>13-15 лет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Ребята, будьте осторожны в Интернете!!!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1506" name="Picture 2" descr="Картинки по запросу как обезопасить ребенка от интерн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00174"/>
            <a:ext cx="4762500" cy="473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221457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наши дни компьютер становится привычным элементом не только в научных лабораториях, но и дома, в школьных классах.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Картинки по запросу компьютерные технологии в образова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571744"/>
            <a:ext cx="5805695" cy="3852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Бурное развитие компьютерных технологий и широкое распространение сети Интернет открывает перед людьми большие возможности для общения и саморазвития.</a:t>
            </a: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500306"/>
            <a:ext cx="2857456" cy="29546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Вопрос: </a:t>
            </a:r>
          </a:p>
          <a:p>
            <a:pPr algn="ctr"/>
            <a:endParaRPr lang="ru-RU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А как Вы используете Всемирную сеть Интернет?</a:t>
            </a:r>
            <a:endParaRPr lang="ru-RU" sz="28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2052" name="Picture 4" descr="Картинки по запросу компьютерные технологии в образовани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2000240"/>
            <a:ext cx="581530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Порнография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Картинки по запросу порнография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1071546"/>
            <a:ext cx="3712990" cy="23574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6248" y="428604"/>
            <a:ext cx="4857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Депрессивные молодежные течения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Картинки по запросу Депрессивные молодежные теч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142984"/>
            <a:ext cx="2764220" cy="204312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3786190"/>
            <a:ext cx="499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Экстремизм, национализм, фашизм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0" name="Picture 6" descr="Картинки по запросу Экстремизм, национализм, фашизм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4357694"/>
            <a:ext cx="3106000" cy="214314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286512" y="3714752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Секты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2" name="Picture 8" descr="Картинки по запросу Секты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4143380"/>
            <a:ext cx="4455469" cy="235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588" y="3330971"/>
            <a:ext cx="5286412" cy="3527029"/>
          </a:xfrm>
          <a:prstGeom prst="rect">
            <a:avLst/>
          </a:prstGeom>
          <a:noFill/>
        </p:spPr>
      </p:pic>
      <p:pic>
        <p:nvPicPr>
          <p:cNvPr id="17414" name="Picture 6" descr="Картинки по запросу как обезопасить ребенка от интерн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85794"/>
            <a:ext cx="4305300" cy="2876551"/>
          </a:xfrm>
          <a:prstGeom prst="rect">
            <a:avLst/>
          </a:prstGeom>
          <a:noFill/>
        </p:spPr>
      </p:pic>
      <p:pic>
        <p:nvPicPr>
          <p:cNvPr id="17416" name="Picture 8" descr="Картинки по запросу как обезопасить ребенка от интернет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714356"/>
            <a:ext cx="4953000" cy="3733800"/>
          </a:xfrm>
          <a:prstGeom prst="rect">
            <a:avLst/>
          </a:prstGeom>
          <a:noFill/>
        </p:spPr>
      </p:pic>
      <p:pic>
        <p:nvPicPr>
          <p:cNvPr id="17418" name="Picture 10" descr="Картинки по запросу как обезопасить ребенка от интернета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90859"/>
            <a:ext cx="5348038" cy="35671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47091"/>
            <a:ext cx="9144000" cy="11256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обезопасить себя и своих близких от опасностей Интернета?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583754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1. Сообщить родителям свое регистрационное имя и пароль, если Вам разрешено участвовать в чатах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блогах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e-mail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адрес и пароль почтового ящика, либо хранить подобную информацию в укромном месте, где посторонние люди не смогут найти или узнать.</a:t>
            </a: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Никому, кроме родителей, эти сведения сообщать категорически нельзя.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3. Не сообщать без разрешения родителей для каждого отдельного случая личную информацию (домашний адрес, номер телефона, номер школы, место работы родителей).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7148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Правила поведения в Сети Интернет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4. Не отправлять свои фотографии или фотографии членов семьи незнакомым людям в Сети Интернет.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5. Сразу обратиться к родителям, если вы увидите нечто неприятное, тревожащее, угрожающее на сайте или в электронной почте.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6. Не соглашаться лично, встретиться с человеком, с которым вы познакомились в Сети.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7. Не скачивать, не устанавливать, не копировать ничего с дисков или из Интернета пока вы не убедитесь в подлинности той или иной информации.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8. Не делать без разрешения родителей в Интернете ничего, что требует оплаты.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9.Проявлять уважение к собеседникам в Интернете, вести себя так, чтобы не обидеть и не рассердить человека.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и по запросу icensor 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576" y="571480"/>
            <a:ext cx="8105952" cy="59293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072066" y="4500570"/>
            <a:ext cx="3857652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www.icensor.ru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86446" y="4214818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«Интернет Цензор»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Картинки по запросу icensor 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9462" name="Picture 6" descr="Картинки по запросу icensor ru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496"/>
            <a:ext cx="418285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256</TotalTime>
  <Words>315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 2</vt:lpstr>
      <vt:lpstr>Аспект</vt:lpstr>
      <vt:lpstr>Интернет – зло или…?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Учитель</cp:lastModifiedBy>
  <cp:revision>29</cp:revision>
  <dcterms:created xsi:type="dcterms:W3CDTF">2017-02-08T18:56:35Z</dcterms:created>
  <dcterms:modified xsi:type="dcterms:W3CDTF">2017-02-14T11:08:38Z</dcterms:modified>
</cp:coreProperties>
</file>